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r:id="rId7" id="256"/>
    <p:sldId r:id="rId8" id="257"/>
    <p:sldId r:id="rId9" id="258"/>
    <p:sldId r:id="rId10" id="259"/>
    <p:sldId r:id="rId11" id="260"/>
    <p:sldId r:id="rId12" id="261"/>
    <p:sldId r:id="rId13" id="262"/>
    <p:sldId r:id="rId14" id="263"/>
    <p:sldId r:id="rId15" id="264"/>
    <p:sldId r:id="rId16" id="265"/>
    <p:sldId r:id="rId17" id="266"/>
    <p:sldId r:id="rId18" id="267"/>
    <p:sldId r:id="rId19" id="268"/>
    <p:sldId r:id="rId20" id="269"/>
    <p:sldId r:id="rId21" id="270"/>
    <p:sldId r:id="rId22" id="271"/>
    <p:sldId r:id="rId23" id="272"/>
    <p:sldId r:id="rId24" id="273"/>
    <p:sldId r:id="rId25" id="274"/>
    <p:sldId r:id="rId26" id="275"/>
    <p:sldId r:id="rId27" id="276"/>
    <p:sldId r:id="rId28" id="277"/>
    <p:sldId r:id="rId29" id="278"/>
    <p:sldId r:id="rId30" id="279"/>
    <p:sldId r:id="rId31" id="280"/>
    <p:sldId r:id="rId32" id="281"/>
    <p:sldId r:id="rId33" id="282"/>
    <p:sldId r:id="rId34" id="283"/>
    <p:sldId r:id="rId35" id="284"/>
    <p:sldId r:id="rId36" id="285"/>
    <p:sldId r:id="rId37" id="286"/>
    <p:sldId r:id="rId38" id="287"/>
    <p:sldId r:id="rId39" id="288"/>
    <p:sldId r:id="rId40" id="289"/>
    <p:sldId r:id="rId41" id="290"/>
    <p:sldId r:id="rId42" id="291"/>
    <p:sldId r:id="rId43" id="292"/>
    <p:sldId r:id="rId44" id="293"/>
    <p:sldId r:id="rId45" id="294"/>
    <p:sldId r:id="rId46" id="295"/>
    <p:sldId r:id="rId47" id="296"/>
    <p:sldId r:id="rId48" id="297"/>
    <p:sldId r:id="rId49" id="298"/>
    <p:sldId r:id="rId50" id="299"/>
    <p:sldId r:id="rId51" id="300"/>
    <p:sldId r:id="rId52" id="301"/>
    <p:sldId r:id="rId53" id="302"/>
    <p:sldId r:id="rId54" id="303"/>
    <p:sldId r:id="rId55" id="304"/>
    <p:sldId r:id="rId56" id="305"/>
    <p:sldId r:id="rId57" id="306"/>
    <p:sldId r:id="rId58" id="307"/>
    <p:sldId r:id="rId59" id="308"/>
    <p:sldId r:id="rId60" id="309"/>
    <p:sldId r:id="rId61" id="310"/>
    <p:sldId r:id="rId62" id="311"/>
    <p:sldId r:id="rId63" id="312"/>
    <p:sldId r:id="rId64" id="313"/>
    <p:sldId r:id="rId65" id="314"/>
    <p:sldId r:id="rId66" id="315"/>
    <p:sldId r:id="rId67" id="316"/>
    <p:sldId r:id="rId68" id="317"/>
    <p:sldId r:id="rId69" id="318"/>
    <p:sldId r:id="rId70" id="319"/>
    <p:sldId r:id="rId71" id="320"/>
    <p:sldId r:id="rId72" id="321"/>
    <p:sldId r:id="rId73" id="322"/>
    <p:sldId r:id="rId74" id="323"/>
    <p:sldId r:id="rId75" id="324"/>
    <p:sldId r:id="rId76" id="325"/>
    <p:sldId r:id="rId77" id="326"/>
    <p:sldId r:id="rId78" id="327"/>
    <p:sldId r:id="rId79" id="328"/>
    <p:sldId r:id="rId80" id="329"/>
    <p:sldId r:id="rId81" id="330"/>
    <p:sldId r:id="rId82" id="331"/>
    <p:sldId r:id="rId83" id="332"/>
    <p:sldId r:id="rId84" id="333"/>
    <p:sldId r:id="rId85" id="334"/>
    <p:sldId r:id="rId86" id="335"/>
    <p:sldId r:id="rId87" id="336"/>
    <p:sldId r:id="rId88" id="337"/>
    <p:sldId r:id="rId89" id="338"/>
    <p:sldId r:id="rId90" id="339"/>
    <p:sldId r:id="rId91" id="340"/>
    <p:sldId r:id="rId92" id="341"/>
    <p:sldId r:id="rId93" id="342"/>
    <p:sldId r:id="rId94" id="343"/>
    <p:sldId r:id="rId95" id="344"/>
    <p:sldId r:id="rId96" id="345"/>
    <p:sldId r:id="rId97" id="346"/>
    <p:sldId r:id="rId98" id="347"/>
    <p:sldId r:id="rId99" id="348"/>
    <p:sldId r:id="rId100" id="349"/>
    <p:sldId r:id="rId101" id="350"/>
    <p:sldId r:id="rId102" id="351"/>
    <p:sldId r:id="rId103" id="352"/>
    <p:sldId r:id="rId104" id="353"/>
    <p:sldId r:id="rId105" id="354"/>
    <p:sldId r:id="rId106" id="355"/>
    <p:sldId r:id="rId107" id="356"/>
    <p:sldId r:id="rId108" id="357"/>
    <p:sldId r:id="rId109" id="358"/>
    <p:sldId r:id="rId110" id="359"/>
    <p:sldId r:id="rId111" id="360"/>
    <p:sldId r:id="rId112" id="361"/>
    <p:sldId r:id="rId113" id="362"/>
    <p:sldId r:id="rId114" id="363"/>
    <p:sldId r:id="rId115" id="364"/>
    <p:sldId r:id="rId116" id="365"/>
    <p:sldId r:id="rId117" id="366"/>
    <p:sldId r:id="rId118" id="367"/>
    <p:sldId r:id="rId119" id="368"/>
    <p:sldId r:id="rId120" id="369"/>
    <p:sldId r:id="rId121" id="370"/>
    <p:sldId r:id="rId122" id="371"/>
    <p:sldId r:id="rId123" id="372"/>
    <p:sldId r:id="rId124" id="373"/>
    <p:sldId r:id="rId125" id="374"/>
    <p:sldId r:id="rId126" id="375"/>
    <p:sldId r:id="rId127" id="376"/>
    <p:sldId r:id="rId128" id="377"/>
    <p:sldId r:id="rId129" id="378"/>
    <p:sldId r:id="rId130" id="379"/>
    <p:sldId r:id="rId131" id="380"/>
    <p:sldId r:id="rId132" id="381"/>
    <p:sldId r:id="rId133" id="382"/>
    <p:sldId r:id="rId134" id="3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22" Type="http://schemas.openxmlformats.org/officeDocument/2006/relationships/slide" Target="slides/slide116.xml"/><Relationship Id="rId44" Type="http://schemas.openxmlformats.org/officeDocument/2006/relationships/slide" Target="slides/slide38.xml"/><Relationship Id="rId3" Type="http://schemas.openxmlformats.org/officeDocument/2006/relationships/presProps" Target="presProps.xml"/><Relationship Id="rId96" Type="http://schemas.openxmlformats.org/officeDocument/2006/relationships/slide" Target="slides/slide90.xml"/><Relationship Id="rId10" Type="http://schemas.openxmlformats.org/officeDocument/2006/relationships/slide" Target="slides/slide4.xml"/><Relationship Id="rId20" Type="http://schemas.openxmlformats.org/officeDocument/2006/relationships/slide" Target="slides/slide14.xml"/><Relationship Id="rId92" Type="http://schemas.openxmlformats.org/officeDocument/2006/relationships/slide" Target="slides/slide86.xml"/><Relationship Id="rId41" Type="http://schemas.openxmlformats.org/officeDocument/2006/relationships/slide" Target="slides/slide35.xml"/><Relationship Id="rId56" Type="http://schemas.openxmlformats.org/officeDocument/2006/relationships/slide" Target="slides/slide50.xml"/><Relationship Id="rId87" Type="http://schemas.openxmlformats.org/officeDocument/2006/relationships/slide" Target="slides/slide81.xml"/><Relationship Id="rId27" Type="http://schemas.openxmlformats.org/officeDocument/2006/relationships/slide" Target="slides/slide21.xml"/><Relationship Id="rId19" Type="http://schemas.openxmlformats.org/officeDocument/2006/relationships/slide" Target="slides/slide13.xml"/><Relationship Id="rId121" Type="http://schemas.openxmlformats.org/officeDocument/2006/relationships/slide" Target="slides/slide115.xml"/><Relationship Id="rId51" Type="http://schemas.openxmlformats.org/officeDocument/2006/relationships/slide" Target="slides/slide45.xml"/><Relationship Id="rId30" Type="http://schemas.openxmlformats.org/officeDocument/2006/relationships/slide" Target="slides/slide24.xml"/><Relationship Id="rId50" Type="http://schemas.openxmlformats.org/officeDocument/2006/relationships/slide" Target="slides/slide44.xml"/><Relationship Id="rId133" Type="http://schemas.openxmlformats.org/officeDocument/2006/relationships/slide" Target="slides/slide127.xml"/><Relationship Id="rId111" Type="http://schemas.openxmlformats.org/officeDocument/2006/relationships/slide" Target="slides/slide105.xml"/><Relationship Id="rId21" Type="http://schemas.openxmlformats.org/officeDocument/2006/relationships/slide" Target="slides/slide15.xml"/><Relationship Id="rId127" Type="http://schemas.openxmlformats.org/officeDocument/2006/relationships/slide" Target="slides/slide121.xml"/><Relationship Id="rId75" Type="http://schemas.openxmlformats.org/officeDocument/2006/relationships/slide" Target="slides/slide69.xml"/><Relationship Id="rId106" Type="http://schemas.openxmlformats.org/officeDocument/2006/relationships/slide" Target="slides/slide100.xml"/><Relationship Id="rId49" Type="http://schemas.openxmlformats.org/officeDocument/2006/relationships/slide" Target="slides/slide43.xml"/><Relationship Id="rId116" Type="http://schemas.openxmlformats.org/officeDocument/2006/relationships/slide" Target="slides/slide110.xml"/><Relationship Id="rId68" Type="http://schemas.openxmlformats.org/officeDocument/2006/relationships/slide" Target="slides/slide62.xml"/><Relationship Id="rId91" Type="http://schemas.openxmlformats.org/officeDocument/2006/relationships/slide" Target="slides/slide85.xml"/><Relationship Id="rId120" Type="http://schemas.openxmlformats.org/officeDocument/2006/relationships/slide" Target="slides/slide114.xml"/><Relationship Id="rId93" Type="http://schemas.openxmlformats.org/officeDocument/2006/relationships/slide" Target="slides/slide87.xml"/><Relationship Id="rId124" Type="http://schemas.openxmlformats.org/officeDocument/2006/relationships/slide" Target="slides/slide118.xml"/><Relationship Id="rId65" Type="http://schemas.openxmlformats.org/officeDocument/2006/relationships/slide" Target="slides/slide59.xml"/><Relationship Id="rId104" Type="http://schemas.openxmlformats.org/officeDocument/2006/relationships/slide" Target="slides/slide98.xml"/><Relationship Id="rId72" Type="http://schemas.openxmlformats.org/officeDocument/2006/relationships/slide" Target="slides/slide66.xml"/><Relationship Id="rId99" Type="http://schemas.openxmlformats.org/officeDocument/2006/relationships/slide" Target="slides/slide93.xml"/><Relationship Id="rId17" Type="http://schemas.openxmlformats.org/officeDocument/2006/relationships/slide" Target="slides/slide11.xml"/><Relationship Id="rId81" Type="http://schemas.openxmlformats.org/officeDocument/2006/relationships/slide" Target="slides/slide75.xml"/><Relationship Id="rId5" Type="http://schemas.openxmlformats.org/officeDocument/2006/relationships/theme" Target="theme/theme1.xml"/><Relationship Id="rId23" Type="http://schemas.openxmlformats.org/officeDocument/2006/relationships/slide" Target="slides/slide17.xml"/><Relationship Id="rId94" Type="http://schemas.openxmlformats.org/officeDocument/2006/relationships/slide" Target="slides/slide88.xml"/><Relationship Id="rId107" Type="http://schemas.openxmlformats.org/officeDocument/2006/relationships/slide" Target="slides/slide101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43" Type="http://schemas.openxmlformats.org/officeDocument/2006/relationships/slide" Target="slides/slide37.xml"/><Relationship Id="rId33" Type="http://schemas.openxmlformats.org/officeDocument/2006/relationships/slide" Target="slides/slide27.xml"/><Relationship Id="rId132" Type="http://schemas.openxmlformats.org/officeDocument/2006/relationships/slide" Target="slides/slide126.xml"/><Relationship Id="rId88" Type="http://schemas.openxmlformats.org/officeDocument/2006/relationships/slide" Target="slides/slide82.xml"/><Relationship Id="rId74" Type="http://schemas.openxmlformats.org/officeDocument/2006/relationships/slide" Target="slides/slide68.xml"/><Relationship Id="rId38" Type="http://schemas.openxmlformats.org/officeDocument/2006/relationships/slide" Target="slides/slide32.xml"/><Relationship Id="rId13" Type="http://schemas.openxmlformats.org/officeDocument/2006/relationships/slide" Target="slides/slide7.xml"/><Relationship Id="rId131" Type="http://schemas.openxmlformats.org/officeDocument/2006/relationships/slide" Target="slides/slide125.xml"/><Relationship Id="rId63" Type="http://schemas.openxmlformats.org/officeDocument/2006/relationships/slide" Target="slides/slide57.xml"/><Relationship Id="rId129" Type="http://schemas.openxmlformats.org/officeDocument/2006/relationships/slide" Target="slides/slide123.xml"/><Relationship Id="rId113" Type="http://schemas.openxmlformats.org/officeDocument/2006/relationships/slide" Target="slides/slide107.xml"/><Relationship Id="rId80" Type="http://schemas.openxmlformats.org/officeDocument/2006/relationships/slide" Target="slides/slide74.xml"/><Relationship Id="rId100" Type="http://schemas.openxmlformats.org/officeDocument/2006/relationships/slide" Target="slides/slide94.xml"/><Relationship Id="rId6" Type="http://schemas.openxmlformats.org/officeDocument/2006/relationships/tableStyles" Target="tableStyles.xml"/><Relationship Id="rId11" Type="http://schemas.openxmlformats.org/officeDocument/2006/relationships/slide" Target="slides/slide5.xml"/><Relationship Id="rId98" Type="http://schemas.openxmlformats.org/officeDocument/2006/relationships/slide" Target="slides/slide92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53" Type="http://schemas.openxmlformats.org/officeDocument/2006/relationships/slide" Target="slides/slide47.xml"/><Relationship Id="rId114" Type="http://schemas.openxmlformats.org/officeDocument/2006/relationships/slide" Target="slides/slide108.xml"/><Relationship Id="rId58" Type="http://schemas.openxmlformats.org/officeDocument/2006/relationships/slide" Target="slides/slide52.xml"/><Relationship Id="rId55" Type="http://schemas.openxmlformats.org/officeDocument/2006/relationships/slide" Target="slides/slide49.xml"/><Relationship Id="rId103" Type="http://schemas.openxmlformats.org/officeDocument/2006/relationships/slide" Target="slides/slide97.xml"/><Relationship Id="rId35" Type="http://schemas.openxmlformats.org/officeDocument/2006/relationships/slide" Target="slides/slide29.xml"/><Relationship Id="rId85" Type="http://schemas.openxmlformats.org/officeDocument/2006/relationships/slide" Target="slides/slide79.xml"/><Relationship Id="rId117" Type="http://schemas.openxmlformats.org/officeDocument/2006/relationships/slide" Target="slides/slide111.xml"/><Relationship Id="rId57" Type="http://schemas.openxmlformats.org/officeDocument/2006/relationships/slide" Target="slides/slide51.xml"/><Relationship Id="rId47" Type="http://schemas.openxmlformats.org/officeDocument/2006/relationships/slide" Target="slides/slide41.xml"/><Relationship Id="rId89" Type="http://schemas.openxmlformats.org/officeDocument/2006/relationships/slide" Target="slides/slide83.xml"/><Relationship Id="rId125" Type="http://schemas.openxmlformats.org/officeDocument/2006/relationships/slide" Target="slides/slide119.xml"/><Relationship Id="rId71" Type="http://schemas.openxmlformats.org/officeDocument/2006/relationships/slide" Target="slides/slide65.xml"/><Relationship Id="rId1" Type="http://schemas.openxmlformats.org/officeDocument/2006/relationships/slideMaster" Target="slideMasters/slideMaster1.xml"/><Relationship Id="rId40" Type="http://schemas.openxmlformats.org/officeDocument/2006/relationships/slide" Target="slides/slide34.xml"/><Relationship Id="rId115" Type="http://schemas.openxmlformats.org/officeDocument/2006/relationships/slide" Target="slides/slide109.xml"/><Relationship Id="rId42" Type="http://schemas.openxmlformats.org/officeDocument/2006/relationships/slide" Target="slides/slide36.xml"/><Relationship Id="rId28" Type="http://schemas.openxmlformats.org/officeDocument/2006/relationships/slide" Target="slides/slide22.xml"/><Relationship Id="rId25" Type="http://schemas.openxmlformats.org/officeDocument/2006/relationships/slide" Target="slides/slide19.xml"/><Relationship Id="rId2" Type="http://schemas.openxmlformats.org/officeDocument/2006/relationships/printerSettings" Target="printerSettings/printerSettings1.bin"/><Relationship Id="rId22" Type="http://schemas.openxmlformats.org/officeDocument/2006/relationships/slide" Target="slides/slide16.xml"/><Relationship Id="rId9" Type="http://schemas.openxmlformats.org/officeDocument/2006/relationships/slide" Target="slides/slide3.xml"/><Relationship Id="rId128" Type="http://schemas.openxmlformats.org/officeDocument/2006/relationships/slide" Target="slides/slide122.xml"/><Relationship Id="rId34" Type="http://schemas.openxmlformats.org/officeDocument/2006/relationships/slide" Target="slides/slide28.xml"/><Relationship Id="rId26" Type="http://schemas.openxmlformats.org/officeDocument/2006/relationships/slide" Target="slides/slide20.xml"/><Relationship Id="rId62" Type="http://schemas.openxmlformats.org/officeDocument/2006/relationships/slide" Target="slides/slide56.xml"/><Relationship Id="rId73" Type="http://schemas.openxmlformats.org/officeDocument/2006/relationships/slide" Target="slides/slide67.xml"/><Relationship Id="rId134" Type="http://schemas.openxmlformats.org/officeDocument/2006/relationships/slide" Target="slides/slide128.xml"/><Relationship Id="rId69" Type="http://schemas.openxmlformats.org/officeDocument/2006/relationships/slide" Target="slides/slide63.xml"/><Relationship Id="rId18" Type="http://schemas.openxmlformats.org/officeDocument/2006/relationships/slide" Target="slides/slide12.xml"/><Relationship Id="rId29" Type="http://schemas.openxmlformats.org/officeDocument/2006/relationships/slide" Target="slides/slide23.xml"/><Relationship Id="rId118" Type="http://schemas.openxmlformats.org/officeDocument/2006/relationships/slide" Target="slides/slide112.xml"/><Relationship Id="rId37" Type="http://schemas.openxmlformats.org/officeDocument/2006/relationships/slide" Target="slides/slide31.xml"/><Relationship Id="rId108" Type="http://schemas.openxmlformats.org/officeDocument/2006/relationships/slide" Target="slides/slide102.xml"/><Relationship Id="rId36" Type="http://schemas.openxmlformats.org/officeDocument/2006/relationships/slide" Target="slides/slide30.xml"/><Relationship Id="rId112" Type="http://schemas.openxmlformats.org/officeDocument/2006/relationships/slide" Target="slides/slide106.xml"/><Relationship Id="rId79" Type="http://schemas.openxmlformats.org/officeDocument/2006/relationships/slide" Target="slides/slide73.xml"/><Relationship Id="rId59" Type="http://schemas.openxmlformats.org/officeDocument/2006/relationships/slide" Target="slides/slide53.xml"/><Relationship Id="rId82" Type="http://schemas.openxmlformats.org/officeDocument/2006/relationships/slide" Target="slides/slide76.xml"/><Relationship Id="rId102" Type="http://schemas.openxmlformats.org/officeDocument/2006/relationships/slide" Target="slides/slide96.xml"/><Relationship Id="rId105" Type="http://schemas.openxmlformats.org/officeDocument/2006/relationships/slide" Target="slides/slide99.xml"/><Relationship Id="rId60" Type="http://schemas.openxmlformats.org/officeDocument/2006/relationships/slide" Target="slides/slide54.xml"/><Relationship Id="rId52" Type="http://schemas.openxmlformats.org/officeDocument/2006/relationships/slide" Target="slides/slide46.xml"/><Relationship Id="rId76" Type="http://schemas.openxmlformats.org/officeDocument/2006/relationships/slide" Target="slides/slide70.xml"/><Relationship Id="rId130" Type="http://schemas.openxmlformats.org/officeDocument/2006/relationships/slide" Target="slides/slide124.xml"/><Relationship Id="rId101" Type="http://schemas.openxmlformats.org/officeDocument/2006/relationships/slide" Target="slides/slide95.xml"/><Relationship Id="rId83" Type="http://schemas.openxmlformats.org/officeDocument/2006/relationships/slide" Target="slides/slide77.xml"/><Relationship Id="rId61" Type="http://schemas.openxmlformats.org/officeDocument/2006/relationships/slide" Target="slides/slide55.xml"/><Relationship Id="rId126" Type="http://schemas.openxmlformats.org/officeDocument/2006/relationships/slide" Target="slides/slide120.xml"/><Relationship Id="rId86" Type="http://schemas.openxmlformats.org/officeDocument/2006/relationships/slide" Target="slides/slide80.xml"/><Relationship Id="rId64" Type="http://schemas.openxmlformats.org/officeDocument/2006/relationships/slide" Target="slides/slide58.xml"/><Relationship Id="rId84" Type="http://schemas.openxmlformats.org/officeDocument/2006/relationships/slide" Target="slides/slide78.xml"/><Relationship Id="rId15" Type="http://schemas.openxmlformats.org/officeDocument/2006/relationships/slide" Target="slides/slide9.xml"/><Relationship Id="rId32" Type="http://schemas.openxmlformats.org/officeDocument/2006/relationships/slide" Target="slides/slide26.xml"/><Relationship Id="rId77" Type="http://schemas.openxmlformats.org/officeDocument/2006/relationships/slide" Target="slides/slide71.xml"/><Relationship Id="rId95" Type="http://schemas.openxmlformats.org/officeDocument/2006/relationships/slide" Target="slides/slide89.xml"/><Relationship Id="rId97" Type="http://schemas.openxmlformats.org/officeDocument/2006/relationships/slide" Target="slides/slide91.xml"/><Relationship Id="rId7" Type="http://schemas.openxmlformats.org/officeDocument/2006/relationships/slide" Target="slides/slide1.xml"/><Relationship Id="rId119" Type="http://schemas.openxmlformats.org/officeDocument/2006/relationships/slide" Target="slides/slide113.xml"/><Relationship Id="rId39" Type="http://schemas.openxmlformats.org/officeDocument/2006/relationships/slide" Target="slides/slide33.xml"/><Relationship Id="rId70" Type="http://schemas.openxmlformats.org/officeDocument/2006/relationships/slide" Target="slides/slide64.xml"/><Relationship Id="rId123" Type="http://schemas.openxmlformats.org/officeDocument/2006/relationships/slide" Target="slides/slide117.xml"/><Relationship Id="rId16" Type="http://schemas.openxmlformats.org/officeDocument/2006/relationships/slide" Target="slides/slide10.xml"/><Relationship Id="rId110" Type="http://schemas.openxmlformats.org/officeDocument/2006/relationships/slide" Target="slides/slide104.xml"/><Relationship Id="rId109" Type="http://schemas.openxmlformats.org/officeDocument/2006/relationships/slide" Target="slides/slide103.xml"/><Relationship Id="rId66" Type="http://schemas.openxmlformats.org/officeDocument/2006/relationships/slide" Target="slides/slide60.xml"/><Relationship Id="rId12" Type="http://schemas.openxmlformats.org/officeDocument/2006/relationships/slide" Target="slides/slide6.xml"/><Relationship Id="rId4" Type="http://schemas.openxmlformats.org/officeDocument/2006/relationships/viewProps" Target="viewProps.xml"/><Relationship Id="rId31" Type="http://schemas.openxmlformats.org/officeDocument/2006/relationships/slide" Target="slides/slide25.xml"/><Relationship Id="rId90" Type="http://schemas.openxmlformats.org/officeDocument/2006/relationships/slide" Target="slides/slide84.xml"/><Relationship Id="rId24" Type="http://schemas.openxmlformats.org/officeDocument/2006/relationships/slide" Target="slides/slide18.xml"/><Relationship Id="rId78" Type="http://schemas.openxmlformats.org/officeDocument/2006/relationships/slide" Target="slides/slide72.xml"/><Relationship Id="rId54" Type="http://schemas.openxmlformats.org/officeDocument/2006/relationships/slide" Target="slides/slide48.xml"/><Relationship Id="rId14" Type="http://schemas.openxmlformats.org/officeDocument/2006/relationships/slide" Target="slides/slide8.xml"/><Relationship Id="rId8" Type="http://schemas.openxmlformats.org/officeDocument/2006/relationships/slide" Target="slides/slide2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2" Type="http://schemas.openxmlformats.org/officeDocument/2006/relationships/slideLayout" Target="../slideLayouts/slideLayout2.xml"/><Relationship Id="rId5" Type="http://schemas.openxmlformats.org/officeDocument/2006/relationships/slideLayout" Target="../slideLayouts/slideLayout5.xml"/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00.xml.rels><?xml version='1.0' encoding='UTF-8' standalone='yes'?>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1.xml.rels><?xml version='1.0' encoding='UTF-8' standalone='yes'?>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2.xml.rels><?xml version='1.0' encoding='UTF-8' standalone='yes'?>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3.xml.rels><?xml version='1.0' encoding='UTF-8' standalone='yes'?>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4.xml.rels><?xml version='1.0' encoding='UTF-8' standalone='yes'?>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5.xml.rels><?xml version='1.0' encoding='UTF-8' standalone='yes'?>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6.xml.rels><?xml version='1.0' encoding='UTF-8' standalone='yes'?>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7.xml.rels><?xml version='1.0' encoding='UTF-8' standalone='yes'?>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8.xml.rels><?xml version='1.0' encoding='UTF-8' standalone='yes'?>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9.xml.rels><?xml version='1.0' encoding='UTF-8' standalone='yes'?>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0.xml.rels><?xml version='1.0' encoding='UTF-8' standalone='yes'?>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1.xml.rels><?xml version='1.0' encoding='UTF-8' standalone='yes'?>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0.xml.rels><?xml version='1.0' encoding='UTF-8' standalone='yes'?>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1.xml.rels><?xml version='1.0' encoding='UTF-8' standalone='yes'?>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2.xml.rels><?xml version='1.0' encoding='UTF-8' standalone='yes'?>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3.xml.rels><?xml version='1.0' encoding='UTF-8' standalone='yes'?>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4.xml.rels><?xml version='1.0' encoding='UTF-8' standalone='yes'?>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5.xml.rels><?xml version='1.0' encoding='UTF-8' standalone='yes'?>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6.xml.rels><?xml version='1.0' encoding='UTF-8' standalone='yes'?>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7.xml.rels><?xml version='1.0' encoding='UTF-8' standalone='yes'?>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8.xml.rels><?xml version='1.0' encoding='UTF-8' standalone='yes'?>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'1.0' encoding='UTF-8' standalone='yes'?>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'1.0' encoding='UTF-8' standalone='yes'?>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'1.0' encoding='UTF-8' standalone='yes'?>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'1.0' encoding='UTF-8' standalone='yes'?>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'1.0' encoding='UTF-8' standalone='yes'?>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'1.0' encoding='UTF-8' standalone='yes'?>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4.xml.rels><?xml version='1.0' encoding='UTF-8' standalone='yes'?>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5.xml.rels><?xml version='1.0' encoding='UTF-8' standalone='yes'?>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'1.0' encoding='UTF-8' standalone='yes'?>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'1.0' encoding='UTF-8' standalone='yes'?>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4.xml.rels><?xml version='1.0' encoding='UTF-8' standalone='yes'?>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'1.0' encoding='UTF-8' standalone='yes'?>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6.xml.rels><?xml version='1.0' encoding='UTF-8' standalone='yes'?>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7.xml.rels><?xml version='1.0' encoding='UTF-8' standalone='yes'?>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'1.0' encoding='UTF-8' standalone='yes'?>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2.xml.rels><?xml version='1.0' encoding='UTF-8' standalone='yes'?>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3.xml.rels><?xml version='1.0' encoding='UTF-8' standalone='yes'?>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4.xml.rels><?xml version='1.0' encoding='UTF-8' standalone='yes'?>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5.xml.rels><?xml version='1.0' encoding='UTF-8' standalone='yes'?>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6.xml.rels><?xml version='1.0' encoding='UTF-8' standalone='yes'?>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7.xml.rels><?xml version='1.0' encoding='UTF-8' standalone='yes'?>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8.xml.rels><?xml version='1.0' encoding='UTF-8' standalone='yes'?>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'1.0' encoding='UTF-8' standalone='yes'?>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Dai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HF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